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67" r:id="rId3"/>
    <p:sldId id="257" r:id="rId4"/>
    <p:sldId id="258" r:id="rId5"/>
    <p:sldId id="259" r:id="rId6"/>
    <p:sldId id="266" r:id="rId7"/>
    <p:sldId id="265" r:id="rId8"/>
    <p:sldId id="274" r:id="rId9"/>
    <p:sldId id="275" r:id="rId10"/>
    <p:sldId id="264" r:id="rId11"/>
    <p:sldId id="260" r:id="rId12"/>
    <p:sldId id="272" r:id="rId13"/>
    <p:sldId id="273" r:id="rId14"/>
    <p:sldId id="261" r:id="rId15"/>
    <p:sldId id="269" r:id="rId16"/>
    <p:sldId id="262" r:id="rId17"/>
    <p:sldId id="270" r:id="rId18"/>
    <p:sldId id="271" r:id="rId19"/>
    <p:sldId id="263" r:id="rId2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728" autoAdjust="0"/>
  </p:normalViewPr>
  <p:slideViewPr>
    <p:cSldViewPr>
      <p:cViewPr varScale="1">
        <p:scale>
          <a:sx n="109" d="100"/>
          <a:sy n="109" d="100"/>
        </p:scale>
        <p:origin x="111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DDAF5-7EC4-42A8-ABAB-7C8E9D8382E0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7F7DE-4651-4879-A1CB-2FC549F3EFD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65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7F7DE-4651-4879-A1CB-2FC549F3EFD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513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7F7DE-4651-4879-A1CB-2FC549F3EFD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239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576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792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030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446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82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914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11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82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215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080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09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02E56-6CD0-445C-8BC4-05775C1BC9F4}" type="datetimeFigureOut">
              <a:rPr lang="nl-NL" smtClean="0"/>
              <a:t>16-2-2018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7CAD1-30AD-47C3-9017-1E6DEC2DFD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911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Project-Survival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2514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Producer: Tom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Planner: Rief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Art: Thomas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Dev: Tom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UX: Lucas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Designer: Thomas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QA: Arne</a:t>
            </a:r>
            <a:endParaRPr lang="nl-NL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7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Budget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Polycount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Texture resolution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detail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0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Design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Enemy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Design</a:t>
            </a:r>
          </a:p>
        </p:txBody>
      </p:sp>
    </p:spTree>
    <p:extLst>
      <p:ext uri="{BB962C8B-B14F-4D97-AF65-F5344CB8AC3E}">
        <p14:creationId xmlns:p14="http://schemas.microsoft.com/office/powerpoint/2010/main" val="310417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8BBBD-A3BC-4F28-81F6-F771D168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Design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93B006-AB36-4E72-8E2A-C9EE3D7B9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78CD465-A351-41CA-B5D5-06C69462B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1" y="2286000"/>
            <a:ext cx="4015409" cy="2258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8FE4164-6513-41D1-87D0-2E1BCDDC8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4106902"/>
            <a:ext cx="4236153" cy="2382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ECC091A-CCB3-4493-9CCE-CC4FCC677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1236625"/>
            <a:ext cx="4236153" cy="2356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951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B178A-F5AC-4C94-B279-8CDE1319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Design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78A38E-6403-4890-A198-AD3424975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Level design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5" name="Picture 4" descr="https://lh4.googleusercontent.com/BY2f15Pji5kSjBKFo2i8CZNAshGPpF_TITUYuXRJ_oWEzv5OZCGe9oYIsffPBLMSwRA_EIYjR713z_3C0w9XNLSQRm18Ne3SkWd8roTdQtE4-2WvmtD2SyCy1ROSONtoqAgexlI">
            <a:extLst>
              <a:ext uri="{FF2B5EF4-FFF2-40B4-BE49-F238E27FC236}">
                <a16:creationId xmlns:a16="http://schemas.microsoft.com/office/drawing/2014/main" id="{0D93E2D7-D191-4F1D-9265-4B368B61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74" y="2230851"/>
            <a:ext cx="4854252" cy="40778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432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Design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lh4.googleusercontent.com/ALtP64xPYASxH9EkBD3TM8D5vT_MbiGFYM58sGh2XUL86JfdbvLxoFDUIgdIkBeQ48uwwpx9QsZMH2BFE_NgthAVhNPYpLjjSZYa_nxyvQ_Ax0tSpZJe4NIJ80JaYSX-A5682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58505"/>
            <a:ext cx="7110222" cy="3543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54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713F7-E476-4CC3-8F18-B165881E4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Design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546B5DC-1EB2-4CFB-A183-823F314D7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4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Asset list</a:t>
            </a:r>
            <a:endParaRPr lang="nl-N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F898D4D-3C38-474E-9D12-D28C83116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1" y="2438400"/>
            <a:ext cx="8382897" cy="3292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95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74357-EDAF-433B-8EE1-0BA512F9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158AA4-1FCB-4790-97E6-779FC4D9F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Absence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D026845-B3AC-4490-9898-8B11D6773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0"/>
            <a:ext cx="8686800" cy="387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375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C73CD-5D70-4327-AAA0-007596E9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9C1D76-9F37-48F2-B055-196E2A3F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Trello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353820F-58FB-4922-AC16-BE029EED4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286000"/>
            <a:ext cx="8496300" cy="4203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695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Naming conventions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98782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Budget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Design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Design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1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“Story”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Survival Shooter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based</a:t>
            </a:r>
          </a:p>
          <a:p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8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5.googleusercontent.com/kbf5eOZm4bpI1e27tCCHMDhNfr0gknR_nlqwQOBunx0IRdG4fFMKvFRia7aZM6Fs3Ue2ZYIa9hot5EKEvj_bgA2e6apBlAaoMvzpV1Dz9ipsVLBZkpPakJeOoph4IjQ6Daitxw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5" y="2362200"/>
            <a:ext cx="8165763" cy="259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3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  <a:endParaRPr lang="nl-N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3.googleusercontent.com/5PS_mpQpQClOHLxsI6w7mHasOY8bDYrB-VJDJ0o_y9MLWbhcSKShsGjeFbP2Oe1AskTReyBpXMIKYWQmIIDI4ZtOJUzOBCnvTeLFq9Yodf1OuErbO23URx3l8Bbr56OnXvDF7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8641"/>
            <a:ext cx="4234280" cy="6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KCqYOmEGn15OjS-H7oquveC7zwAItU7Otp5bZmvlvXnbAGga8xLn9SYnmja3dxdYLLPPddxEop9OmDc9-L5MAfAeidhejFLQFghaFDF7LtOrGJ-_oVT3kAUv4GZn2jnRePKtv_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7424"/>
            <a:ext cx="3995585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9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lOKI1Vk_IwTIvAG8_jpl987gXl33DSp8Ccf-wLqMNCJ7acJvCHr3qObKDkPQ98E6kh2Ss3rOKabzhF2W9NJSwKrYNULd1bYZoih8vzFSo9wkSQG0OmqrHhWsek8L1AkNTUiEfq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550985"/>
            <a:ext cx="4800600" cy="634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CBB52AEB-1A49-4F04-A2B2-0A380EACA68C}"/>
              </a:ext>
            </a:extLst>
          </p:cNvPr>
          <p:cNvSpPr/>
          <p:nvPr/>
        </p:nvSpPr>
        <p:spPr>
          <a:xfrm>
            <a:off x="3162300" y="518747"/>
            <a:ext cx="2819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146861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62BC4-AA52-4213-A0AA-3C4E3757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Assets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D26FFBBE-3098-4F57-8F23-D129C4FB1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9" t="19648" r="16608" b="13781"/>
          <a:stretch/>
        </p:blipFill>
        <p:spPr>
          <a:xfrm>
            <a:off x="609600" y="1928019"/>
            <a:ext cx="5236796" cy="3001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0418AAC6-DCF4-4495-AA24-5E099708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4612" r="35152" b="3602"/>
          <a:stretch/>
        </p:blipFill>
        <p:spPr>
          <a:xfrm>
            <a:off x="6175592" y="1449876"/>
            <a:ext cx="2520000" cy="489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05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F8717-CDB3-4EA2-909A-A76B622F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nl-N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Assets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6EE003A-9EB3-4628-8543-EAB7845FC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1" t="5051" r="28663" b="667"/>
          <a:stretch/>
        </p:blipFill>
        <p:spPr>
          <a:xfrm>
            <a:off x="424070" y="1828800"/>
            <a:ext cx="1519696" cy="3545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7D592DA-DFD4-4F29-B729-2609628E0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6600" r="27500"/>
          <a:stretch/>
        </p:blipFill>
        <p:spPr>
          <a:xfrm>
            <a:off x="2072683" y="1832113"/>
            <a:ext cx="1164157" cy="3579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5D4D2AC-B8DE-45F7-B6DF-BEDCFAD280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r="27500"/>
          <a:stretch/>
        </p:blipFill>
        <p:spPr>
          <a:xfrm>
            <a:off x="3324636" y="1828800"/>
            <a:ext cx="1815551" cy="3585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E6E1804-8215-4A05-886C-E4768E096F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23960" r="25833"/>
          <a:stretch/>
        </p:blipFill>
        <p:spPr>
          <a:xfrm>
            <a:off x="5340867" y="1828800"/>
            <a:ext cx="3488393" cy="3526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28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4B5E1-F910-47A4-85A2-30B30217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nl-N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Assets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8FD2E48-AC00-4860-9D1B-6E45C68A6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7" y="1600200"/>
            <a:ext cx="7857006" cy="4525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95753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94</Words>
  <Application>Microsoft Office PowerPoint</Application>
  <PresentationFormat>Diavoorstelling (4:3)</PresentationFormat>
  <Paragraphs>55</Paragraphs>
  <Slides>19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2" baseType="lpstr">
      <vt:lpstr>Arial</vt:lpstr>
      <vt:lpstr>Calibri</vt:lpstr>
      <vt:lpstr>Kantoorthema</vt:lpstr>
      <vt:lpstr>Project-Survival</vt:lpstr>
      <vt:lpstr>Index</vt:lpstr>
      <vt:lpstr>Concept</vt:lpstr>
      <vt:lpstr>Workflow</vt:lpstr>
      <vt:lpstr>Styleguide</vt:lpstr>
      <vt:lpstr>PowerPoint-presentatie</vt:lpstr>
      <vt:lpstr>Current Assets</vt:lpstr>
      <vt:lpstr>Current Assets</vt:lpstr>
      <vt:lpstr>Current Assets</vt:lpstr>
      <vt:lpstr>Resource Budget</vt:lpstr>
      <vt:lpstr>Functional Design</vt:lpstr>
      <vt:lpstr>Functional Design</vt:lpstr>
      <vt:lpstr>Functional Design</vt:lpstr>
      <vt:lpstr>Technical Design</vt:lpstr>
      <vt:lpstr>Technical Design</vt:lpstr>
      <vt:lpstr>Planning</vt:lpstr>
      <vt:lpstr>Planning</vt:lpstr>
      <vt:lpstr>Planning</vt:lpstr>
      <vt:lpstr>Organization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Project-Survival</dc:title>
  <dc:creator>Tom van het Ende</dc:creator>
  <cp:lastModifiedBy>Thomas Vos</cp:lastModifiedBy>
  <cp:revision>38</cp:revision>
  <dcterms:created xsi:type="dcterms:W3CDTF">2018-02-15T07:51:21Z</dcterms:created>
  <dcterms:modified xsi:type="dcterms:W3CDTF">2018-02-16T12:55:02Z</dcterms:modified>
</cp:coreProperties>
</file>